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2" d="100"/>
          <a:sy n="102" d="100"/>
        </p:scale>
        <p:origin x="-444" y="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180430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Propósito #68F: Vamos a conocer más sobre el arte de Salvador Dalí 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Hoy es el 19 de mayo del 2015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Formen </a:t>
            </a:r>
            <a:r>
              <a:rPr lang="en" b="1" dirty="0"/>
              <a:t>cinco preguntas</a:t>
            </a:r>
            <a:r>
              <a:rPr lang="en" dirty="0"/>
              <a:t> que le quiere preguntar a </a:t>
            </a:r>
            <a:r>
              <a:rPr lang="en" dirty="0" smtClean="0"/>
              <a:t>Dal</a:t>
            </a:r>
            <a:r>
              <a:rPr lang="en-US" dirty="0" err="1" smtClean="0"/>
              <a:t>í</a:t>
            </a:r>
            <a:r>
              <a:rPr lang="en" smtClean="0"/>
              <a:t> </a:t>
            </a:r>
            <a:r>
              <a:rPr lang="en" dirty="0"/>
              <a:t>sobre su vida y su arte.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 tarea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Repaso de la tarea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¿Cuáles son los cinco datos que tienen a cerca de las ciudades de Toledo o Salamanca en España? ¿Cuáles son los cinco datos que tienen a cerca del artista “El Greco” 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Inicial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Miren la foto de Salvador Dalí.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¿Es una persona contenta o triste?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¿Es cómico, serio o los dos?(both)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¿Es realista o vive en una fantasía?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650" y="1201536"/>
            <a:ext cx="2963079" cy="37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Salvador Dalí es de la ciudad de Figueres en la región de Cataluña.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Nace en 1904 y muere en 1989.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Su arte es conocido por su Forma surrealista (fantástica)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En vida, Dalí es conocido por vivir afuera de las normas y es conocido por ser muy extravagante. 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Dalí no sólo es un artista español importante, sino que también un artista europeo importante. En su carrera, él vive en Madrid, Paris, Londres y ,por un corto tiempo, en Los Estados Unidos.</a:t>
            </a:r>
          </a:p>
          <a:p>
            <a:pPr marL="457200" lvl="0" indent="-3175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400"/>
              <a:t>El arte de Dalí hoy en día todavía es muy importante en España y también en Cataluña.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Un poco sobre la vida de Salvador Dalí 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6195" y="1380825"/>
            <a:ext cx="2323100" cy="308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6250" y="158375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Fotos de la ciudad de Barcelona y Cataluña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080" y="1278525"/>
            <a:ext cx="1628248" cy="2932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4554" y="2781724"/>
            <a:ext cx="1825175" cy="2361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65412" y="1539675"/>
            <a:ext cx="1509271" cy="1013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64299" y="1349024"/>
            <a:ext cx="2106772" cy="158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75350" y="2089862"/>
            <a:ext cx="1509249" cy="1131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17873" y="3506148"/>
            <a:ext cx="2183125" cy="1637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2"/>
          </p:nvPr>
        </p:nvSpPr>
        <p:spPr>
          <a:xfrm>
            <a:off x="467367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/>
              <a:t>Esta pintura de Dalí se llama “La persistencia de la memoria” (1931).</a:t>
            </a:r>
          </a:p>
          <a:p>
            <a:pPr rtl="0">
              <a:spcBef>
                <a:spcPts val="0"/>
              </a:spcBef>
              <a:buNone/>
            </a:pPr>
            <a:endParaRPr sz="120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Miren cuidadosamente a la pintura.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¿Es una pintura Brilla 🌞 o Oscura 🌑 o ambos?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¿Es esta pintura una representación realista o surrealista?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¿Dónde estamos en la pintura? ¿En la realidad o en la fantasía?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¿Es una pintura simple o compleja?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de interpretación 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654" y="1278525"/>
            <a:ext cx="4358202" cy="311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 un(a) compañero(a). Habla de la pintura en Español.  Miren las hojas de ejercicios para dirigir tus conversaciones.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interpersonal</a:t>
            </a:r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600" y="1425374"/>
            <a:ext cx="4128250" cy="2955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Miren la foto Otra Vez y Miren las Fotos de Salvador Dalí.</a:t>
            </a:r>
          </a:p>
          <a:p>
            <a:pPr rtl="0">
              <a:spcBef>
                <a:spcPts val="0"/>
              </a:spcBef>
              <a:buNone/>
            </a:pPr>
            <a:endParaRPr sz="120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200"/>
              <a:t>En grupos, ustedes van a dibujar sus propias láminas basadas en la pintura de Dalí.</a:t>
            </a:r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200"/>
              <a:t>Entonces, Van a contestar estas Dos (2) preguntas.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200"/>
              <a:t>¿Qué representa nuestra lámina? ¿La realidad o la fantasía?</a:t>
            </a:r>
          </a:p>
          <a:p>
            <a:pPr marL="914400" lvl="1" indent="-3048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1200"/>
              <a:t>¿Qué representa nuestra lámina? (Esta pregunta se puede contestar en inglés.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de presentación. 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249" y="1317200"/>
            <a:ext cx="3990999" cy="285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Contesten las siguientes preguntas: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50000"/>
              <a:buFont typeface="Arial"/>
              <a:buAutoNum type="arabicPeriod"/>
            </a:pPr>
            <a:r>
              <a:rPr lang="en" sz="1200"/>
              <a:t>¿Es Dalí una figura importante en el mundo del arte español?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¿Qué género de arte práctica?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¿De dónde en España viene Dalí?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  <a:p>
            <a:pPr marL="457200" lvl="0" indent="-3048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200"/>
              <a:t>¿Cæomo se llama su pintura más famosa?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Antes de ir de la clase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464</Words>
  <Application>Microsoft Office PowerPoint</Application>
  <PresentationFormat>On-screen Show (16:9)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lesson-plan</vt:lpstr>
      <vt:lpstr>Propósito #68F: Vamos a conocer más sobre el arte de Salvador Dalí </vt:lpstr>
      <vt:lpstr>Repaso de la tarea</vt:lpstr>
      <vt:lpstr>Actividad Inicial</vt:lpstr>
      <vt:lpstr>Un poco sobre la vida de Salvador Dalí </vt:lpstr>
      <vt:lpstr>Fotos de la ciudad de Barcelona y Cataluña</vt:lpstr>
      <vt:lpstr>Actividad de interpretación </vt:lpstr>
      <vt:lpstr>Actividad interpersonal</vt:lpstr>
      <vt:lpstr>Actividad de presentación. </vt:lpstr>
      <vt:lpstr>Antes de ir de la clase</vt:lpstr>
      <vt:lpstr>La tarea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#68F: Vamos a conocer más sobre el arte de Salvador Dalí</dc:title>
  <dc:creator>Helen</dc:creator>
  <cp:lastModifiedBy>Helen Zumaeta</cp:lastModifiedBy>
  <cp:revision>3</cp:revision>
  <dcterms:modified xsi:type="dcterms:W3CDTF">2015-05-19T15:04:54Z</dcterms:modified>
</cp:coreProperties>
</file>